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6" d="100"/>
          <a:sy n="106" d="100"/>
        </p:scale>
        <p:origin x="480"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295057"/>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161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06998" y="114301"/>
            <a:ext cx="4681538" cy="304698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11 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10 маусым сағ. 20-дан 11 маусым 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ea typeface="Calibri" panose="020F0502020204030204" pitchFamily="34" charset="0"/>
              </a:rPr>
              <a:t>Б</a:t>
            </a:r>
            <a:r>
              <a:rPr lang="ru-RU" sz="1200" dirty="0" err="1" smtClean="0">
                <a:latin typeface="Times New Roman" panose="02020603050405020304" pitchFamily="18" charset="0"/>
                <a:ea typeface="Calibri" panose="020F0502020204030204" pitchFamily="34" charset="0"/>
              </a:rPr>
              <a:t>ұлтты</a:t>
            </a:r>
            <a:r>
              <a:rPr lang="ru-RU" sz="1200" dirty="0" smtClean="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жаңбыр, </a:t>
            </a:r>
            <a:r>
              <a:rPr lang="ru-RU" sz="1200" dirty="0" err="1" smtClean="0">
                <a:latin typeface="Times New Roman" panose="02020603050405020304" pitchFamily="18" charset="0"/>
                <a:ea typeface="Calibri" panose="020F0502020204030204" pitchFamily="34" charset="0"/>
              </a:rPr>
              <a:t>найзағай</a:t>
            </a:r>
            <a:r>
              <a:rPr lang="ru-RU" sz="1200" dirty="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Батыстан</a:t>
            </a:r>
            <a:r>
              <a:rPr lang="ru-RU" sz="1200" dirty="0" smtClean="0">
                <a:latin typeface="Times New Roman" panose="02020603050405020304" pitchFamily="18" charset="0"/>
                <a:ea typeface="Calibri" panose="020F0502020204030204" pitchFamily="34" charset="0"/>
              </a:rPr>
              <a:t>, </a:t>
            </a:r>
            <a:r>
              <a:rPr lang="ru-RU" sz="1200" smtClean="0">
                <a:latin typeface="Times New Roman" panose="02020603050405020304" pitchFamily="18" charset="0"/>
                <a:ea typeface="Calibri" panose="020F0502020204030204" pitchFamily="34" charset="0"/>
              </a:rPr>
              <a:t>оң</a:t>
            </a:r>
            <a:r>
              <a:rPr lang="kk-KZ" sz="1200" kern="900" dirty="0">
                <a:solidFill>
                  <a:srgbClr val="000000"/>
                </a:solidFill>
                <a:latin typeface="Times New Roman" panose="02020603050405020304" pitchFamily="18" charset="0"/>
                <a:ea typeface="Times New Roman" panose="02020603050405020304" pitchFamily="18" charset="0"/>
              </a:rPr>
              <a:t>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12-14,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22-24 </a:t>
            </a:r>
            <a:r>
              <a:rPr lang="ru-RU" sz="1200" dirty="0">
                <a:latin typeface="Times New Roman" panose="02020603050405020304" pitchFamily="18" charset="0"/>
                <a:ea typeface="Calibri" panose="020F0502020204030204" pitchFamily="34" charset="0"/>
              </a:rPr>
              <a:t>градус </a:t>
            </a:r>
            <a:r>
              <a:rPr lang="ru-RU" sz="1200" dirty="0" err="1">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r>
              <a:rPr lang="kk-KZ" sz="1200" kern="900" dirty="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12 </a:t>
            </a:r>
            <a:r>
              <a:rPr lang="kk-KZ" sz="1200" b="1" dirty="0">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11 маусым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12 маусым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ru-RU" sz="1200" dirty="0">
                <a:latin typeface="Times New Roman" panose="02020603050405020304" pitchFamily="18" charset="0"/>
                <a:ea typeface="Calibri" panose="020F0502020204030204" pitchFamily="34" charset="0"/>
              </a:rPr>
              <a:t>жаңбыр, </a:t>
            </a:r>
            <a:r>
              <a:rPr lang="ru-RU" sz="1200" dirty="0" err="1">
                <a:latin typeface="Times New Roman" panose="02020603050405020304" pitchFamily="18" charset="0"/>
                <a:ea typeface="Calibri" panose="020F0502020204030204" pitchFamily="34" charset="0"/>
              </a:rPr>
              <a:t>найзағай</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13-15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Жалпы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00721936"/>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27</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0,168</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29</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0,096</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1327</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2,654</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6</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0,032</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7</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Arial Cyr" panose="020B0604020202020204" pitchFamily="34" charset="0"/>
                        </a:rPr>
                        <a:t>0,017</a:t>
                      </a:r>
                      <a:endParaRPr lang="ru-RU" sz="1000" b="0" i="0" u="none" strike="noStrike" dirty="0">
                        <a:solidFill>
                          <a:srgbClr val="000000"/>
                        </a:solidFill>
                        <a:effectLst/>
                        <a:latin typeface="Arial Cyr" panose="020B060402020202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Arial Cyr" panose="020B060402020202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xmlns=""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 маусым</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32362</TotalTime>
  <Words>563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Arial Cyr</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5810</cp:revision>
  <cp:lastPrinted>2021-07-01T07:38:07Z</cp:lastPrinted>
  <dcterms:created xsi:type="dcterms:W3CDTF">2018-03-27T06:03:00Z</dcterms:created>
  <dcterms:modified xsi:type="dcterms:W3CDTF">2026-06-10T07:23:06Z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